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Bright" panose="020B0604020202020204" charset="0"/>
      <p:regular r:id="rId3"/>
    </p:embeddedFont>
    <p:embeddedFont>
      <p:font typeface="Poppins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26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9316">
            <a:off x="-4323388" y="3744285"/>
            <a:ext cx="18667356" cy="11653526"/>
          </a:xfrm>
          <a:custGeom>
            <a:avLst/>
            <a:gdLst/>
            <a:ahLst/>
            <a:cxnLst/>
            <a:rect l="l" t="t" r="r" b="b"/>
            <a:pathLst>
              <a:path w="19758512" h="13164109">
                <a:moveTo>
                  <a:pt x="0" y="0"/>
                </a:moveTo>
                <a:lnTo>
                  <a:pt x="19758513" y="0"/>
                </a:lnTo>
                <a:lnTo>
                  <a:pt x="19758513" y="13164109"/>
                </a:lnTo>
                <a:lnTo>
                  <a:pt x="0" y="1316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22157" y="2938059"/>
            <a:ext cx="10048813" cy="3658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7"/>
              </a:lnSpc>
            </a:pPr>
            <a:r>
              <a:rPr lang="en-US" sz="21355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RESEARCH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3307" y="676023"/>
            <a:ext cx="9786513" cy="346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3"/>
              </a:lnSpc>
            </a:pPr>
            <a:r>
              <a:rPr lang="en-US" sz="20238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PHOTOVOICE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91501" y="337591"/>
            <a:ext cx="7417668" cy="919457"/>
            <a:chOff x="0" y="0"/>
            <a:chExt cx="3278608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78608" cy="406400"/>
            </a:xfrm>
            <a:custGeom>
              <a:avLst/>
              <a:gdLst/>
              <a:ahLst/>
              <a:cxnLst/>
              <a:rect l="l" t="t" r="r" b="b"/>
              <a:pathLst>
                <a:path w="3278608" h="406400">
                  <a:moveTo>
                    <a:pt x="3075408" y="0"/>
                  </a:moveTo>
                  <a:cubicBezTo>
                    <a:pt x="3187632" y="0"/>
                    <a:pt x="3278608" y="90976"/>
                    <a:pt x="3278608" y="203200"/>
                  </a:cubicBezTo>
                  <a:cubicBezTo>
                    <a:pt x="3278608" y="315424"/>
                    <a:pt x="3187632" y="406400"/>
                    <a:pt x="30754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AB5D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278608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8477" y="6786660"/>
            <a:ext cx="9404942" cy="3778672"/>
            <a:chOff x="0" y="0"/>
            <a:chExt cx="3278608" cy="13172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8608" cy="1317263"/>
            </a:xfrm>
            <a:custGeom>
              <a:avLst/>
              <a:gdLst/>
              <a:ahLst/>
              <a:cxnLst/>
              <a:rect l="l" t="t" r="r" b="b"/>
              <a:pathLst>
                <a:path w="3278608" h="1317263">
                  <a:moveTo>
                    <a:pt x="3075408" y="0"/>
                  </a:moveTo>
                  <a:cubicBezTo>
                    <a:pt x="3187632" y="0"/>
                    <a:pt x="3278608" y="294879"/>
                    <a:pt x="3278608" y="658632"/>
                  </a:cubicBezTo>
                  <a:cubicBezTo>
                    <a:pt x="3278608" y="1022384"/>
                    <a:pt x="3187632" y="1317263"/>
                    <a:pt x="3075408" y="1317263"/>
                  </a:cubicBezTo>
                  <a:lnTo>
                    <a:pt x="203200" y="1317263"/>
                  </a:lnTo>
                  <a:cubicBezTo>
                    <a:pt x="90976" y="1317263"/>
                    <a:pt x="0" y="1022384"/>
                    <a:pt x="0" y="658632"/>
                  </a:cubicBezTo>
                  <a:cubicBezTo>
                    <a:pt x="0" y="29487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5C7E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3278608" cy="1393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351874">
            <a:off x="1600834" y="7224589"/>
            <a:ext cx="862718" cy="1530629"/>
          </a:xfrm>
          <a:custGeom>
            <a:avLst/>
            <a:gdLst/>
            <a:ahLst/>
            <a:cxnLst/>
            <a:rect l="l" t="t" r="r" b="b"/>
            <a:pathLst>
              <a:path w="1862467" h="3304377">
                <a:moveTo>
                  <a:pt x="0" y="0"/>
                </a:moveTo>
                <a:lnTo>
                  <a:pt x="1862467" y="0"/>
                </a:lnTo>
                <a:lnTo>
                  <a:pt x="1862467" y="3304376"/>
                </a:lnTo>
                <a:lnTo>
                  <a:pt x="0" y="3304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589894">
            <a:off x="424244" y="11944258"/>
            <a:ext cx="2945119" cy="3020635"/>
          </a:xfrm>
          <a:custGeom>
            <a:avLst/>
            <a:gdLst/>
            <a:ahLst/>
            <a:cxnLst/>
            <a:rect l="l" t="t" r="r" b="b"/>
            <a:pathLst>
              <a:path w="3386156" h="3472981">
                <a:moveTo>
                  <a:pt x="0" y="0"/>
                </a:moveTo>
                <a:lnTo>
                  <a:pt x="3386156" y="0"/>
                </a:lnTo>
                <a:lnTo>
                  <a:pt x="3386156" y="3472981"/>
                </a:lnTo>
                <a:lnTo>
                  <a:pt x="0" y="34729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3437579">
            <a:off x="8346948" y="7186056"/>
            <a:ext cx="1605334" cy="1872110"/>
          </a:xfrm>
          <a:custGeom>
            <a:avLst/>
            <a:gdLst/>
            <a:ahLst/>
            <a:cxnLst/>
            <a:rect l="l" t="t" r="r" b="b"/>
            <a:pathLst>
              <a:path w="3111411" h="3628468">
                <a:moveTo>
                  <a:pt x="0" y="0"/>
                </a:moveTo>
                <a:lnTo>
                  <a:pt x="3111411" y="0"/>
                </a:lnTo>
                <a:lnTo>
                  <a:pt x="3111411" y="3628468"/>
                </a:lnTo>
                <a:lnTo>
                  <a:pt x="0" y="36284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944853">
            <a:off x="4246205" y="12773671"/>
            <a:ext cx="2108258" cy="1721141"/>
          </a:xfrm>
          <a:custGeom>
            <a:avLst/>
            <a:gdLst/>
            <a:ahLst/>
            <a:cxnLst/>
            <a:rect l="l" t="t" r="r" b="b"/>
            <a:pathLst>
              <a:path w="2678372" h="2186571">
                <a:moveTo>
                  <a:pt x="0" y="0"/>
                </a:moveTo>
                <a:lnTo>
                  <a:pt x="2678373" y="0"/>
                </a:lnTo>
                <a:lnTo>
                  <a:pt x="2678373" y="2186571"/>
                </a:lnTo>
                <a:lnTo>
                  <a:pt x="0" y="2186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387440">
            <a:off x="-29887" y="-104327"/>
            <a:ext cx="1174227" cy="977544"/>
          </a:xfrm>
          <a:custGeom>
            <a:avLst/>
            <a:gdLst/>
            <a:ahLst/>
            <a:cxnLst/>
            <a:rect l="l" t="t" r="r" b="b"/>
            <a:pathLst>
              <a:path w="1174227" h="977544">
                <a:moveTo>
                  <a:pt x="0" y="0"/>
                </a:moveTo>
                <a:lnTo>
                  <a:pt x="1174228" y="0"/>
                </a:lnTo>
                <a:lnTo>
                  <a:pt x="1174228" y="977544"/>
                </a:lnTo>
                <a:lnTo>
                  <a:pt x="0" y="9775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0" y="691375"/>
            <a:ext cx="10693127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</a:pPr>
            <a:r>
              <a:rPr lang="en-US" sz="3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Call for participants for: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00565" y="10908207"/>
            <a:ext cx="7599540" cy="59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6"/>
              </a:lnSpc>
            </a:pPr>
            <a:r>
              <a:rPr lang="en-US" sz="329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LOCATION, POSTCODE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12551" y="11811256"/>
            <a:ext cx="4575567" cy="59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6"/>
              </a:lnSpc>
            </a:pPr>
            <a:r>
              <a:rPr lang="en-US" sz="329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TIME, DATE 2030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97889" y="6875779"/>
            <a:ext cx="6297350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DO YOU LIVE IN LEWISHAM?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97325" y="7556609"/>
            <a:ext cx="6297350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ARE YOU AGED 18 -65?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27897" y="8395961"/>
            <a:ext cx="6297350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DO YOU COMMUTE TO WORK?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91501" y="9274565"/>
            <a:ext cx="8395613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IF THE ANSWER IS YES, COME AND GET INVOLVED IN A PHOTOVOICE RESEARCH PROJECT!</a:t>
            </a:r>
          </a:p>
        </p:txBody>
      </p:sp>
      <p:sp>
        <p:nvSpPr>
          <p:cNvPr id="24" name="Freeform 24"/>
          <p:cNvSpPr/>
          <p:nvPr/>
        </p:nvSpPr>
        <p:spPr>
          <a:xfrm rot="-1309863" flipH="1">
            <a:off x="452751" y="11275244"/>
            <a:ext cx="1055174" cy="878432"/>
          </a:xfrm>
          <a:custGeom>
            <a:avLst/>
            <a:gdLst/>
            <a:ahLst/>
            <a:cxnLst/>
            <a:rect l="l" t="t" r="r" b="b"/>
            <a:pathLst>
              <a:path w="1055174" h="878432">
                <a:moveTo>
                  <a:pt x="1055174" y="0"/>
                </a:moveTo>
                <a:lnTo>
                  <a:pt x="0" y="0"/>
                </a:lnTo>
                <a:lnTo>
                  <a:pt x="0" y="878432"/>
                </a:lnTo>
                <a:lnTo>
                  <a:pt x="1055174" y="878432"/>
                </a:lnTo>
                <a:lnTo>
                  <a:pt x="105517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 rot="-1309863" flipH="1">
            <a:off x="9843383" y="10564240"/>
            <a:ext cx="1055174" cy="878432"/>
          </a:xfrm>
          <a:custGeom>
            <a:avLst/>
            <a:gdLst/>
            <a:ahLst/>
            <a:cxnLst/>
            <a:rect l="l" t="t" r="r" b="b"/>
            <a:pathLst>
              <a:path w="1055174" h="878432">
                <a:moveTo>
                  <a:pt x="1055174" y="0"/>
                </a:moveTo>
                <a:lnTo>
                  <a:pt x="0" y="0"/>
                </a:lnTo>
                <a:lnTo>
                  <a:pt x="0" y="878433"/>
                </a:lnTo>
                <a:lnTo>
                  <a:pt x="1055174" y="878433"/>
                </a:lnTo>
                <a:lnTo>
                  <a:pt x="105517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C1399192-DAF7-1AB1-A270-100C08857290}"/>
              </a:ext>
            </a:extLst>
          </p:cNvPr>
          <p:cNvSpPr/>
          <p:nvPr/>
        </p:nvSpPr>
        <p:spPr>
          <a:xfrm rot="793671">
            <a:off x="7681087" y="12225489"/>
            <a:ext cx="2544433" cy="2310487"/>
          </a:xfrm>
          <a:custGeom>
            <a:avLst/>
            <a:gdLst/>
            <a:ahLst/>
            <a:cxnLst/>
            <a:rect l="l" t="t" r="r" b="b"/>
            <a:pathLst>
              <a:path w="3609036" h="3346561">
                <a:moveTo>
                  <a:pt x="0" y="0"/>
                </a:moveTo>
                <a:lnTo>
                  <a:pt x="3609036" y="0"/>
                </a:lnTo>
                <a:lnTo>
                  <a:pt x="3609036" y="3346561"/>
                </a:lnTo>
                <a:lnTo>
                  <a:pt x="0" y="33465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 Bold</vt:lpstr>
      <vt:lpstr>Calibri</vt:lpstr>
      <vt:lpstr>Arial</vt:lpstr>
      <vt:lpstr>Bright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2: Photovoice Flyer</dc:title>
  <dc:creator>Katy Brickley</dc:creator>
  <cp:lastModifiedBy>Katy Brickley</cp:lastModifiedBy>
  <cp:revision>3</cp:revision>
  <dcterms:created xsi:type="dcterms:W3CDTF">2006-08-16T00:00:00Z</dcterms:created>
  <dcterms:modified xsi:type="dcterms:W3CDTF">2025-11-29T19:33:04Z</dcterms:modified>
  <dc:identifier>DAGNuPvN0mk</dc:identifier>
</cp:coreProperties>
</file>