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5544800" cy="10058400"/>
  <p:notesSz cx="6858000" cy="9144000"/>
  <p:embeddedFontLst>
    <p:embeddedFont>
      <p:font typeface="Be Vietnam" panose="020B0604020202020204" charset="0"/>
      <p:regular r:id="rId4"/>
    </p:embeddedFont>
    <p:embeddedFont>
      <p:font typeface="Be Vietnam Ultra-Bold" panose="020B0604020202020204" charset="0"/>
      <p:regular r:id="rId5"/>
    </p:embeddedFont>
    <p:embeddedFont>
      <p:font typeface="Heading Now 71-78" panose="020B0604020202020204" charset="0"/>
      <p:regular r:id="rId6"/>
    </p:embeddedFont>
    <p:embeddedFont>
      <p:font typeface="Heading Now 71-78 Bold" panose="020B0604020202020204" charset="0"/>
      <p:regular r:id="rId7"/>
    </p:embeddedFont>
    <p:embeddedFont>
      <p:font typeface="Heading Now 71-78 Italics" panose="020B0604020202020204" charset="0"/>
      <p:regular r:id="rId8"/>
    </p:embeddedFont>
    <p:embeddedFont>
      <p:font typeface="JA Jayagiri San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26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jpe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2.jpeg"/><Relationship Id="rId3" Type="http://schemas.openxmlformats.org/officeDocument/2006/relationships/image" Target="../media/image26.jpeg"/><Relationship Id="rId7" Type="http://schemas.openxmlformats.org/officeDocument/2006/relationships/image" Target="../media/image7.png"/><Relationship Id="rId12" Type="http://schemas.openxmlformats.org/officeDocument/2006/relationships/image" Target="../media/image4.jpeg"/><Relationship Id="rId2" Type="http://schemas.openxmlformats.org/officeDocument/2006/relationships/image" Target="../media/image25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image" Target="../media/image34.pn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9.jpe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A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404739" cy="10602386"/>
            <a:chOff x="0" y="0"/>
            <a:chExt cx="1455822" cy="2855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5822" cy="2855862"/>
            </a:xfrm>
            <a:custGeom>
              <a:avLst/>
              <a:gdLst/>
              <a:ahLst/>
              <a:cxnLst/>
              <a:rect l="l" t="t" r="r" b="b"/>
              <a:pathLst>
                <a:path w="1455822" h="2855862">
                  <a:moveTo>
                    <a:pt x="0" y="0"/>
                  </a:moveTo>
                  <a:lnTo>
                    <a:pt x="1455822" y="0"/>
                  </a:lnTo>
                  <a:lnTo>
                    <a:pt x="1455822" y="2855862"/>
                  </a:lnTo>
                  <a:lnTo>
                    <a:pt x="0" y="2855862"/>
                  </a:lnTo>
                  <a:close/>
                </a:path>
              </a:pathLst>
            </a:custGeom>
            <a:solidFill>
              <a:srgbClr val="73261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5822" cy="2893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1600" y="-181329"/>
            <a:ext cx="5181600" cy="10602386"/>
            <a:chOff x="0" y="0"/>
            <a:chExt cx="1395717" cy="28558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5717" cy="2855862"/>
            </a:xfrm>
            <a:custGeom>
              <a:avLst/>
              <a:gdLst/>
              <a:ahLst/>
              <a:cxnLst/>
              <a:rect l="l" t="t" r="r" b="b"/>
              <a:pathLst>
                <a:path w="1395717" h="2855862">
                  <a:moveTo>
                    <a:pt x="0" y="0"/>
                  </a:moveTo>
                  <a:lnTo>
                    <a:pt x="1395717" y="0"/>
                  </a:lnTo>
                  <a:lnTo>
                    <a:pt x="1395717" y="2855862"/>
                  </a:lnTo>
                  <a:lnTo>
                    <a:pt x="0" y="2855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95717" cy="2893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82325" y="1651131"/>
            <a:ext cx="3908586" cy="454988"/>
            <a:chOff x="0" y="0"/>
            <a:chExt cx="863984" cy="1005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3984" cy="100574"/>
            </a:xfrm>
            <a:custGeom>
              <a:avLst/>
              <a:gdLst/>
              <a:ahLst/>
              <a:cxnLst/>
              <a:rect l="l" t="t" r="r" b="b"/>
              <a:pathLst>
                <a:path w="863984" h="100574">
                  <a:moveTo>
                    <a:pt x="0" y="0"/>
                  </a:moveTo>
                  <a:lnTo>
                    <a:pt x="863984" y="0"/>
                  </a:lnTo>
                  <a:lnTo>
                    <a:pt x="863984" y="100574"/>
                  </a:lnTo>
                  <a:lnTo>
                    <a:pt x="0" y="1005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63984" cy="1386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b="1" spc="403">
                  <a:solidFill>
                    <a:srgbClr val="73261A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[YOUR ORGANISATION]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2970386">
            <a:off x="9758903" y="-354522"/>
            <a:ext cx="1661316" cy="1800884"/>
          </a:xfrm>
          <a:custGeom>
            <a:avLst/>
            <a:gdLst/>
            <a:ahLst/>
            <a:cxnLst/>
            <a:rect l="l" t="t" r="r" b="b"/>
            <a:pathLst>
              <a:path w="1661316" h="1800884">
                <a:moveTo>
                  <a:pt x="0" y="0"/>
                </a:moveTo>
                <a:lnTo>
                  <a:pt x="1661316" y="0"/>
                </a:lnTo>
                <a:lnTo>
                  <a:pt x="1661316" y="1800884"/>
                </a:lnTo>
                <a:lnTo>
                  <a:pt x="0" y="1800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4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487550">
            <a:off x="10624809" y="4644287"/>
            <a:ext cx="1954030" cy="2055979"/>
            <a:chOff x="0" y="0"/>
            <a:chExt cx="5842000" cy="6146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3"/>
              <a:stretch>
                <a:fillRect l="-28962" r="-2896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4"/>
              <a:stretch>
                <a:fillRect t="-286" b="-28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378548">
            <a:off x="11929464" y="6250464"/>
            <a:ext cx="1954030" cy="2055979"/>
            <a:chOff x="0" y="0"/>
            <a:chExt cx="5842000" cy="6146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5"/>
              <a:stretch>
                <a:fillRect t="-21325" b="-2132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4"/>
              <a:stretch>
                <a:fillRect t="-286" b="-28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07142">
            <a:off x="13386474" y="4789320"/>
            <a:ext cx="1954030" cy="2055979"/>
            <a:chOff x="0" y="0"/>
            <a:chExt cx="5842000" cy="6146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6"/>
              <a:stretch>
                <a:fillRect l="-18789" r="-4123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4"/>
              <a:stretch>
                <a:fillRect t="-286" b="-28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Freeform 21"/>
          <p:cNvSpPr/>
          <p:nvPr/>
        </p:nvSpPr>
        <p:spPr>
          <a:xfrm rot="8611126">
            <a:off x="12707361" y="8136876"/>
            <a:ext cx="5337160" cy="1777688"/>
          </a:xfrm>
          <a:custGeom>
            <a:avLst/>
            <a:gdLst/>
            <a:ahLst/>
            <a:cxnLst/>
            <a:rect l="l" t="t" r="r" b="b"/>
            <a:pathLst>
              <a:path w="5041648" h="1625931">
                <a:moveTo>
                  <a:pt x="0" y="0"/>
                </a:moveTo>
                <a:lnTo>
                  <a:pt x="5041647" y="0"/>
                </a:lnTo>
                <a:lnTo>
                  <a:pt x="5041647" y="1625932"/>
                </a:lnTo>
                <a:lnTo>
                  <a:pt x="0" y="16259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" name="Group 22"/>
          <p:cNvGrpSpPr/>
          <p:nvPr/>
        </p:nvGrpSpPr>
        <p:grpSpPr>
          <a:xfrm>
            <a:off x="5431798" y="662642"/>
            <a:ext cx="4681205" cy="405238"/>
            <a:chOff x="0" y="0"/>
            <a:chExt cx="1166391" cy="10097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66391" cy="100971"/>
            </a:xfrm>
            <a:custGeom>
              <a:avLst/>
              <a:gdLst/>
              <a:ahLst/>
              <a:cxnLst/>
              <a:rect l="l" t="t" r="r" b="b"/>
              <a:pathLst>
                <a:path w="1166391" h="100971">
                  <a:moveTo>
                    <a:pt x="0" y="0"/>
                  </a:moveTo>
                  <a:lnTo>
                    <a:pt x="1166391" y="0"/>
                  </a:lnTo>
                  <a:lnTo>
                    <a:pt x="1166391" y="100971"/>
                  </a:lnTo>
                  <a:lnTo>
                    <a:pt x="0" y="100971"/>
                  </a:lnTo>
                  <a:close/>
                </a:path>
              </a:pathLst>
            </a:custGeom>
            <a:solidFill>
              <a:srgbClr val="73261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1166391" cy="1295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380"/>
                </a:lnSpc>
              </a:pPr>
              <a:r>
                <a:rPr lang="en-US" sz="1700" b="1" spc="299">
                  <a:solidFill>
                    <a:srgbClr val="FFFFFF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INTRODUCING PHOTOVOICE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937763" y="-1022797"/>
            <a:ext cx="482785" cy="12227803"/>
            <a:chOff x="0" y="0"/>
            <a:chExt cx="643714" cy="16303737"/>
          </a:xfrm>
        </p:grpSpPr>
        <p:sp>
          <p:nvSpPr>
            <p:cNvPr id="26" name="Freeform 26"/>
            <p:cNvSpPr/>
            <p:nvPr/>
          </p:nvSpPr>
          <p:spPr>
            <a:xfrm>
              <a:off x="0" y="5147674"/>
              <a:ext cx="643714" cy="5131052"/>
            </a:xfrm>
            <a:custGeom>
              <a:avLst/>
              <a:gdLst/>
              <a:ahLst/>
              <a:cxnLst/>
              <a:rect l="l" t="t" r="r" b="b"/>
              <a:pathLst>
                <a:path w="643714" h="5131052">
                  <a:moveTo>
                    <a:pt x="0" y="0"/>
                  </a:moveTo>
                  <a:lnTo>
                    <a:pt x="643714" y="0"/>
                  </a:lnTo>
                  <a:lnTo>
                    <a:pt x="643714" y="5131052"/>
                  </a:lnTo>
                  <a:lnTo>
                    <a:pt x="0" y="513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10295348"/>
              <a:ext cx="643714" cy="2939772"/>
            </a:xfrm>
            <a:custGeom>
              <a:avLst/>
              <a:gdLst/>
              <a:ahLst/>
              <a:cxnLst/>
              <a:rect l="l" t="t" r="r" b="b"/>
              <a:pathLst>
                <a:path w="643714" h="2939772">
                  <a:moveTo>
                    <a:pt x="0" y="0"/>
                  </a:moveTo>
                  <a:lnTo>
                    <a:pt x="643714" y="0"/>
                  </a:lnTo>
                  <a:lnTo>
                    <a:pt x="643714" y="2939772"/>
                  </a:lnTo>
                  <a:lnTo>
                    <a:pt x="0" y="2939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b="-7453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13251742"/>
              <a:ext cx="643714" cy="3051994"/>
            </a:xfrm>
            <a:custGeom>
              <a:avLst/>
              <a:gdLst/>
              <a:ahLst/>
              <a:cxnLst/>
              <a:rect l="l" t="t" r="r" b="b"/>
              <a:pathLst>
                <a:path w="643714" h="3051994">
                  <a:moveTo>
                    <a:pt x="0" y="0"/>
                  </a:moveTo>
                  <a:lnTo>
                    <a:pt x="643714" y="0"/>
                  </a:lnTo>
                  <a:lnTo>
                    <a:pt x="643714" y="3051995"/>
                  </a:lnTo>
                  <a:lnTo>
                    <a:pt x="0" y="3051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b="-6812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643714" cy="5131052"/>
            </a:xfrm>
            <a:custGeom>
              <a:avLst/>
              <a:gdLst/>
              <a:ahLst/>
              <a:cxnLst/>
              <a:rect l="l" t="t" r="r" b="b"/>
              <a:pathLst>
                <a:path w="643714" h="5131052">
                  <a:moveTo>
                    <a:pt x="0" y="0"/>
                  </a:moveTo>
                  <a:lnTo>
                    <a:pt x="643714" y="0"/>
                  </a:lnTo>
                  <a:lnTo>
                    <a:pt x="643714" y="5131052"/>
                  </a:lnTo>
                  <a:lnTo>
                    <a:pt x="0" y="513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848192" y="2126387"/>
            <a:ext cx="4109231" cy="351440"/>
            <a:chOff x="0" y="0"/>
            <a:chExt cx="1023876" cy="8756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23876" cy="87567"/>
            </a:xfrm>
            <a:custGeom>
              <a:avLst/>
              <a:gdLst/>
              <a:ahLst/>
              <a:cxnLst/>
              <a:rect l="l" t="t" r="r" b="b"/>
              <a:pathLst>
                <a:path w="1023876" h="87567">
                  <a:moveTo>
                    <a:pt x="0" y="0"/>
                  </a:moveTo>
                  <a:lnTo>
                    <a:pt x="1023876" y="0"/>
                  </a:lnTo>
                  <a:lnTo>
                    <a:pt x="1023876" y="87567"/>
                  </a:lnTo>
                  <a:lnTo>
                    <a:pt x="0" y="87567"/>
                  </a:lnTo>
                  <a:close/>
                </a:path>
              </a:pathLst>
            </a:custGeom>
            <a:solidFill>
              <a:srgbClr val="E89A4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023876" cy="12566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 b="1" spc="264">
                  <a:solidFill>
                    <a:srgbClr val="FFFFFF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COMMUNICATE YOUR FEELINGS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882164" y="4986574"/>
            <a:ext cx="4109231" cy="351440"/>
            <a:chOff x="0" y="0"/>
            <a:chExt cx="1023876" cy="8756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23876" cy="87567"/>
            </a:xfrm>
            <a:custGeom>
              <a:avLst/>
              <a:gdLst/>
              <a:ahLst/>
              <a:cxnLst/>
              <a:rect l="l" t="t" r="r" b="b"/>
              <a:pathLst>
                <a:path w="1023876" h="87567">
                  <a:moveTo>
                    <a:pt x="0" y="0"/>
                  </a:moveTo>
                  <a:lnTo>
                    <a:pt x="1023876" y="0"/>
                  </a:lnTo>
                  <a:lnTo>
                    <a:pt x="1023876" y="87567"/>
                  </a:lnTo>
                  <a:lnTo>
                    <a:pt x="0" y="87567"/>
                  </a:lnTo>
                  <a:close/>
                </a:path>
              </a:pathLst>
            </a:custGeom>
            <a:solidFill>
              <a:srgbClr val="E89A4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023876" cy="12566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 b="1" spc="264">
                  <a:solidFill>
                    <a:srgbClr val="FFFFFF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INSPIRE AND RELATE TO PEOPLE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869213" y="7982920"/>
            <a:ext cx="4109231" cy="294817"/>
            <a:chOff x="0" y="0"/>
            <a:chExt cx="1023876" cy="7884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23876" cy="78841"/>
            </a:xfrm>
            <a:custGeom>
              <a:avLst/>
              <a:gdLst/>
              <a:ahLst/>
              <a:cxnLst/>
              <a:rect l="l" t="t" r="r" b="b"/>
              <a:pathLst>
                <a:path w="1023876" h="78841">
                  <a:moveTo>
                    <a:pt x="0" y="0"/>
                  </a:moveTo>
                  <a:lnTo>
                    <a:pt x="1023876" y="0"/>
                  </a:lnTo>
                  <a:lnTo>
                    <a:pt x="1023876" y="78841"/>
                  </a:lnTo>
                  <a:lnTo>
                    <a:pt x="0" y="78841"/>
                  </a:lnTo>
                  <a:close/>
                </a:path>
              </a:pathLst>
            </a:custGeom>
            <a:solidFill>
              <a:srgbClr val="E89A4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1023876" cy="1169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 b="1" spc="264" dirty="0">
                  <a:solidFill>
                    <a:srgbClr val="FFFFFF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SHARE OUR EXPERIENCES 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35955" y="4516509"/>
            <a:ext cx="3996984" cy="394476"/>
            <a:chOff x="0" y="0"/>
            <a:chExt cx="1052704" cy="10389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52703" cy="103895"/>
            </a:xfrm>
            <a:custGeom>
              <a:avLst/>
              <a:gdLst/>
              <a:ahLst/>
              <a:cxnLst/>
              <a:rect l="l" t="t" r="r" b="b"/>
              <a:pathLst>
                <a:path w="1052703" h="103895">
                  <a:moveTo>
                    <a:pt x="0" y="0"/>
                  </a:moveTo>
                  <a:lnTo>
                    <a:pt x="1052703" y="0"/>
                  </a:lnTo>
                  <a:lnTo>
                    <a:pt x="1052703" y="103895"/>
                  </a:lnTo>
                  <a:lnTo>
                    <a:pt x="0" y="103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1052704" cy="132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r>
                <a:rPr lang="en-US" sz="1400" b="1" spc="316">
                  <a:solidFill>
                    <a:srgbClr val="73261A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CREATED IN [ADD THE DATE]</a:t>
              </a:r>
            </a:p>
          </p:txBody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389516" y="269037"/>
            <a:ext cx="4154518" cy="2720539"/>
            <a:chOff x="0" y="0"/>
            <a:chExt cx="6299200" cy="412496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299200" cy="4124960"/>
            </a:xfrm>
            <a:custGeom>
              <a:avLst/>
              <a:gdLst/>
              <a:ahLst/>
              <a:cxnLst/>
              <a:rect l="l" t="t" r="r" b="b"/>
              <a:pathLst>
                <a:path w="6299200" h="4124960">
                  <a:moveTo>
                    <a:pt x="6299200" y="4124960"/>
                  </a:moveTo>
                  <a:lnTo>
                    <a:pt x="0" y="412496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4124960"/>
                  </a:lnTo>
                  <a:close/>
                </a:path>
              </a:pathLst>
            </a:custGeom>
            <a:blipFill>
              <a:blip r:embed="rId10"/>
              <a:stretch>
                <a:fillRect t="-871" b="-87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6299200" cy="4124960"/>
            </a:xfrm>
            <a:custGeom>
              <a:avLst/>
              <a:gdLst/>
              <a:ahLst/>
              <a:cxnLst/>
              <a:rect l="l" t="t" r="r" b="b"/>
              <a:pathLst>
                <a:path w="6299200" h="4124960">
                  <a:moveTo>
                    <a:pt x="6299200" y="4124960"/>
                  </a:moveTo>
                  <a:lnTo>
                    <a:pt x="0" y="4124960"/>
                  </a:lnTo>
                  <a:lnTo>
                    <a:pt x="0" y="0"/>
                  </a:lnTo>
                  <a:lnTo>
                    <a:pt x="6299200" y="0"/>
                  </a:lnTo>
                  <a:lnTo>
                    <a:pt x="6299200" y="4124960"/>
                  </a:lnTo>
                  <a:close/>
                </a:path>
              </a:pathLst>
            </a:custGeom>
            <a:blipFill>
              <a:blip r:embed="rId11"/>
              <a:stretch>
                <a:fillRect l="-83" r="-8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6" name="Freeform 46"/>
          <p:cNvSpPr/>
          <p:nvPr/>
        </p:nvSpPr>
        <p:spPr>
          <a:xfrm>
            <a:off x="599644" y="6419883"/>
            <a:ext cx="295207" cy="295207"/>
          </a:xfrm>
          <a:custGeom>
            <a:avLst/>
            <a:gdLst/>
            <a:ahLst/>
            <a:cxnLst/>
            <a:rect l="l" t="t" r="r" b="b"/>
            <a:pathLst>
              <a:path w="295207" h="295207">
                <a:moveTo>
                  <a:pt x="0" y="0"/>
                </a:moveTo>
                <a:lnTo>
                  <a:pt x="295207" y="0"/>
                </a:lnTo>
                <a:lnTo>
                  <a:pt x="295207" y="295207"/>
                </a:lnTo>
                <a:lnTo>
                  <a:pt x="0" y="2952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599644" y="7470704"/>
            <a:ext cx="283375" cy="283375"/>
          </a:xfrm>
          <a:custGeom>
            <a:avLst/>
            <a:gdLst/>
            <a:ahLst/>
            <a:cxnLst/>
            <a:rect l="l" t="t" r="r" b="b"/>
            <a:pathLst>
              <a:path w="283375" h="283375">
                <a:moveTo>
                  <a:pt x="0" y="0"/>
                </a:moveTo>
                <a:lnTo>
                  <a:pt x="283375" y="0"/>
                </a:lnTo>
                <a:lnTo>
                  <a:pt x="283375" y="283374"/>
                </a:lnTo>
                <a:lnTo>
                  <a:pt x="0" y="2833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599644" y="7990198"/>
            <a:ext cx="283375" cy="283375"/>
          </a:xfrm>
          <a:custGeom>
            <a:avLst/>
            <a:gdLst/>
            <a:ahLst/>
            <a:cxnLst/>
            <a:rect l="l" t="t" r="r" b="b"/>
            <a:pathLst>
              <a:path w="283375" h="283375">
                <a:moveTo>
                  <a:pt x="0" y="0"/>
                </a:moveTo>
                <a:lnTo>
                  <a:pt x="283375" y="0"/>
                </a:lnTo>
                <a:lnTo>
                  <a:pt x="283375" y="283375"/>
                </a:lnTo>
                <a:lnTo>
                  <a:pt x="0" y="2833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599644" y="6951210"/>
            <a:ext cx="283375" cy="283375"/>
          </a:xfrm>
          <a:custGeom>
            <a:avLst/>
            <a:gdLst/>
            <a:ahLst/>
            <a:cxnLst/>
            <a:rect l="l" t="t" r="r" b="b"/>
            <a:pathLst>
              <a:path w="283375" h="283375">
                <a:moveTo>
                  <a:pt x="0" y="0"/>
                </a:moveTo>
                <a:lnTo>
                  <a:pt x="283375" y="0"/>
                </a:lnTo>
                <a:lnTo>
                  <a:pt x="283375" y="283374"/>
                </a:lnTo>
                <a:lnTo>
                  <a:pt x="0" y="28337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 rot="553511">
            <a:off x="13405072" y="-27598"/>
            <a:ext cx="2139728" cy="1650265"/>
          </a:xfrm>
          <a:custGeom>
            <a:avLst/>
            <a:gdLst/>
            <a:ahLst/>
            <a:cxnLst/>
            <a:rect l="l" t="t" r="r" b="b"/>
            <a:pathLst>
              <a:path w="2139728" h="1650265">
                <a:moveTo>
                  <a:pt x="0" y="0"/>
                </a:moveTo>
                <a:lnTo>
                  <a:pt x="2139728" y="0"/>
                </a:lnTo>
                <a:lnTo>
                  <a:pt x="2139728" y="1650266"/>
                </a:lnTo>
                <a:lnTo>
                  <a:pt x="0" y="165026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-1420898" y="8699690"/>
            <a:ext cx="6217920" cy="1406804"/>
          </a:xfrm>
          <a:custGeom>
            <a:avLst/>
            <a:gdLst/>
            <a:ahLst/>
            <a:cxnLst/>
            <a:rect l="l" t="t" r="r" b="b"/>
            <a:pathLst>
              <a:path w="6217920" h="1406804">
                <a:moveTo>
                  <a:pt x="0" y="0"/>
                </a:moveTo>
                <a:lnTo>
                  <a:pt x="6217920" y="0"/>
                </a:lnTo>
                <a:lnTo>
                  <a:pt x="6217920" y="1406805"/>
                </a:lnTo>
                <a:lnTo>
                  <a:pt x="0" y="140680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 rot="-1575800">
            <a:off x="9332957" y="7779228"/>
            <a:ext cx="2513209" cy="1840925"/>
          </a:xfrm>
          <a:custGeom>
            <a:avLst/>
            <a:gdLst/>
            <a:ahLst/>
            <a:cxnLst/>
            <a:rect l="l" t="t" r="r" b="b"/>
            <a:pathLst>
              <a:path w="2513209" h="1840925">
                <a:moveTo>
                  <a:pt x="0" y="0"/>
                </a:moveTo>
                <a:lnTo>
                  <a:pt x="2513208" y="0"/>
                </a:lnTo>
                <a:lnTo>
                  <a:pt x="2513208" y="1840925"/>
                </a:lnTo>
                <a:lnTo>
                  <a:pt x="0" y="184092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TextBox 53"/>
          <p:cNvSpPr txBox="1"/>
          <p:nvPr/>
        </p:nvSpPr>
        <p:spPr>
          <a:xfrm>
            <a:off x="5706088" y="1220765"/>
            <a:ext cx="4406914" cy="89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8"/>
              </a:lnSpc>
            </a:pPr>
            <a:r>
              <a:rPr lang="en-US" sz="3241" spc="158">
                <a:solidFill>
                  <a:srgbClr val="73261A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WHAT IS PHOTOVOICE?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284675" y="2154962"/>
            <a:ext cx="5348294" cy="219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</a:pPr>
            <a:endParaRPr/>
          </a:p>
          <a:p>
            <a:pPr algn="ctr">
              <a:lnSpc>
                <a:spcPts val="4839"/>
              </a:lnSpc>
            </a:pPr>
            <a:r>
              <a:rPr lang="en-US" sz="5499" spc="-153">
                <a:solidFill>
                  <a:srgbClr val="73261A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PHOTOVOICE</a:t>
            </a:r>
          </a:p>
          <a:p>
            <a:pPr algn="ctr">
              <a:lnSpc>
                <a:spcPts val="7644"/>
              </a:lnSpc>
            </a:pPr>
            <a:r>
              <a:rPr lang="en-US" sz="5499" spc="-153">
                <a:solidFill>
                  <a:srgbClr val="73261A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RESEARCH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0589561" y="9364992"/>
            <a:ext cx="4738522" cy="293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7"/>
              </a:lnSpc>
              <a:spcBef>
                <a:spcPct val="0"/>
              </a:spcBef>
            </a:pPr>
            <a:r>
              <a:rPr lang="en-US" sz="1698" i="1" spc="112">
                <a:solidFill>
                  <a:srgbClr val="FFFFFF"/>
                </a:solidFill>
                <a:latin typeface="JA Jayagiri Sans"/>
                <a:ea typeface="JA Jayagiri Sans"/>
                <a:cs typeface="JA Jayagiri Sans"/>
                <a:sym typeface="JA Jayagiri Sans"/>
              </a:rPr>
              <a:t>WWW.REALLYGREATSITE.COM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706088" y="4292839"/>
            <a:ext cx="4657112" cy="46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7"/>
              </a:lnSpc>
            </a:pPr>
            <a:r>
              <a:rPr lang="en-US" sz="3241" spc="158">
                <a:solidFill>
                  <a:srgbClr val="73261A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WHY PHOTOVOICE?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868222" y="7278453"/>
            <a:ext cx="4338371" cy="46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7"/>
              </a:lnSpc>
            </a:pPr>
            <a:r>
              <a:rPr lang="en-US" sz="3241" spc="158" dirty="0">
                <a:solidFill>
                  <a:srgbClr val="73261A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OUR AIM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052942" y="8542924"/>
            <a:ext cx="3958574" cy="1125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6"/>
              </a:lnSpc>
            </a:pPr>
            <a:r>
              <a:rPr lang="en-US" sz="1455" spc="84" dirty="0">
                <a:solidFill>
                  <a:srgbClr val="73261A"/>
                </a:solidFill>
                <a:latin typeface="Be Vietnam"/>
                <a:ea typeface="Be Vietnam"/>
                <a:cs typeface="Be Vietnam"/>
                <a:sym typeface="Be Vietnam"/>
              </a:rPr>
              <a:t>We are researching [add your topic here]. We are hoping to [add what you want to achieve/ educate people on through your photos].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942567" y="5564762"/>
            <a:ext cx="3958574" cy="1411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6"/>
              </a:lnSpc>
            </a:pPr>
            <a:r>
              <a:rPr lang="en-US" sz="1455" spc="84" dirty="0">
                <a:solidFill>
                  <a:srgbClr val="73261A"/>
                </a:solidFill>
                <a:latin typeface="Be Vietnam"/>
                <a:ea typeface="Be Vietnam"/>
                <a:cs typeface="Be Vietnam"/>
                <a:sym typeface="Be Vietnam"/>
              </a:rPr>
              <a:t>Photovoice entrusts people to document, discuss and create change through the power of photography. Photos can be a powerful way of communicating without words.  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882164" y="2563553"/>
            <a:ext cx="4096280" cy="145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4"/>
              </a:lnSpc>
            </a:pPr>
            <a:r>
              <a:rPr lang="en-US" sz="1506" spc="87">
                <a:solidFill>
                  <a:srgbClr val="73261A"/>
                </a:solidFill>
                <a:latin typeface="Be Vietnam"/>
                <a:ea typeface="Be Vietnam"/>
                <a:cs typeface="Be Vietnam"/>
                <a:sym typeface="Be Vietnam"/>
              </a:rPr>
              <a:t>Photovoice is a research method that was created by Professor Caroline Wang and her colleagues in the 1980s. It enables people to identify issues, represent their communities and 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4011" y="3559019"/>
            <a:ext cx="4613011" cy="715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4953" spc="-138">
                <a:solidFill>
                  <a:srgbClr val="FFFF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OUR PROJECT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35955" y="5103546"/>
            <a:ext cx="3996984" cy="89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7"/>
              </a:lnSpc>
            </a:pPr>
            <a:r>
              <a:rPr lang="en-US" sz="1460" spc="90" dirty="0">
                <a:solidFill>
                  <a:srgbClr val="FFFFFF"/>
                </a:solidFill>
                <a:latin typeface="Be Vietnam"/>
                <a:ea typeface="Be Vietnam"/>
                <a:cs typeface="Be Vietnam"/>
                <a:sym typeface="Be Vietnam"/>
              </a:rPr>
              <a:t>[Write a few words here about what your project is looking at and hoping to achieve.]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74279" y="6433623"/>
            <a:ext cx="3192055" cy="24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4"/>
              </a:lnSpc>
            </a:pPr>
            <a:r>
              <a:rPr lang="en-US" sz="1510" dirty="0">
                <a:solidFill>
                  <a:srgbClr val="FFFFFF"/>
                </a:solidFill>
                <a:latin typeface="Be Vietnam"/>
                <a:ea typeface="Be Vietnam"/>
                <a:cs typeface="Be Vietnam"/>
                <a:sym typeface="Be Vietnam"/>
              </a:rPr>
              <a:t> Your phone number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73789" y="7478527"/>
            <a:ext cx="3192545" cy="24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4"/>
              </a:lnSpc>
            </a:pPr>
            <a:r>
              <a:rPr lang="en-US" sz="1510" dirty="0">
                <a:solidFill>
                  <a:srgbClr val="FFFFFF"/>
                </a:solidFill>
                <a:latin typeface="Be Vietnam"/>
                <a:ea typeface="Be Vietnam"/>
                <a:cs typeface="Be Vietnam"/>
                <a:sym typeface="Be Vietnam"/>
              </a:rPr>
              <a:t>Your website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68363" y="7998022"/>
            <a:ext cx="3197971" cy="24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4"/>
              </a:lnSpc>
            </a:pPr>
            <a:r>
              <a:rPr lang="en-US" sz="1510" dirty="0">
                <a:solidFill>
                  <a:srgbClr val="FFFFFF"/>
                </a:solidFill>
                <a:latin typeface="Be Vietnam"/>
                <a:ea typeface="Be Vietnam"/>
                <a:cs typeface="Be Vietnam"/>
                <a:sym typeface="Be Vietnam"/>
              </a:rPr>
              <a:t>Your postal address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68363" y="6959033"/>
            <a:ext cx="3421726" cy="24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4"/>
              </a:lnSpc>
            </a:pPr>
            <a:r>
              <a:rPr lang="en-US" sz="1510" dirty="0">
                <a:solidFill>
                  <a:srgbClr val="FFFFFF"/>
                </a:solidFill>
                <a:latin typeface="Be Vietnam"/>
                <a:ea typeface="Be Vietnam"/>
                <a:cs typeface="Be Vietnam"/>
                <a:sym typeface="Be Vietnam"/>
              </a:rPr>
              <a:t>Your email address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1234" y="8767344"/>
            <a:ext cx="2359632" cy="2392529"/>
          </a:xfrm>
          <a:custGeom>
            <a:avLst/>
            <a:gdLst/>
            <a:ahLst/>
            <a:cxnLst/>
            <a:rect l="l" t="t" r="r" b="b"/>
            <a:pathLst>
              <a:path w="2359632" h="2392529">
                <a:moveTo>
                  <a:pt x="0" y="0"/>
                </a:moveTo>
                <a:lnTo>
                  <a:pt x="2359632" y="0"/>
                </a:lnTo>
                <a:lnTo>
                  <a:pt x="2359632" y="2392529"/>
                </a:lnTo>
                <a:lnTo>
                  <a:pt x="0" y="23925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5200662" y="-278149"/>
            <a:ext cx="5181600" cy="10602386"/>
            <a:chOff x="0" y="0"/>
            <a:chExt cx="1395717" cy="28558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5717" cy="2855862"/>
            </a:xfrm>
            <a:custGeom>
              <a:avLst/>
              <a:gdLst/>
              <a:ahLst/>
              <a:cxnLst/>
              <a:rect l="l" t="t" r="r" b="b"/>
              <a:pathLst>
                <a:path w="1395717" h="2855862">
                  <a:moveTo>
                    <a:pt x="0" y="0"/>
                  </a:moveTo>
                  <a:lnTo>
                    <a:pt x="1395717" y="0"/>
                  </a:lnTo>
                  <a:lnTo>
                    <a:pt x="1395717" y="2855862"/>
                  </a:lnTo>
                  <a:lnTo>
                    <a:pt x="0" y="2855862"/>
                  </a:lnTo>
                  <a:close/>
                </a:path>
              </a:pathLst>
            </a:custGeom>
            <a:solidFill>
              <a:srgbClr val="73261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95717" cy="2893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328819" y="-879944"/>
            <a:ext cx="2718718" cy="2860564"/>
            <a:chOff x="0" y="0"/>
            <a:chExt cx="5842000" cy="6146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3"/>
              <a:stretch>
                <a:fillRect l="-34173" r="-3417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4"/>
              <a:stretch>
                <a:fillRect t="-286" b="-28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6893371" y="3572303"/>
            <a:ext cx="3297193" cy="4499892"/>
          </a:xfrm>
          <a:custGeom>
            <a:avLst/>
            <a:gdLst/>
            <a:ahLst/>
            <a:cxnLst/>
            <a:rect l="l" t="t" r="r" b="b"/>
            <a:pathLst>
              <a:path w="3297193" h="4499892">
                <a:moveTo>
                  <a:pt x="0" y="0"/>
                </a:moveTo>
                <a:lnTo>
                  <a:pt x="3297193" y="0"/>
                </a:lnTo>
                <a:lnTo>
                  <a:pt x="3297193" y="4499892"/>
                </a:lnTo>
                <a:lnTo>
                  <a:pt x="0" y="4499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10363200" y="-181329"/>
            <a:ext cx="5181600" cy="10602386"/>
            <a:chOff x="0" y="0"/>
            <a:chExt cx="1395717" cy="28558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95717" cy="2855862"/>
            </a:xfrm>
            <a:custGeom>
              <a:avLst/>
              <a:gdLst/>
              <a:ahLst/>
              <a:cxnLst/>
              <a:rect l="l" t="t" r="r" b="b"/>
              <a:pathLst>
                <a:path w="1395717" h="2855862">
                  <a:moveTo>
                    <a:pt x="0" y="0"/>
                  </a:moveTo>
                  <a:lnTo>
                    <a:pt x="1395717" y="0"/>
                  </a:lnTo>
                  <a:lnTo>
                    <a:pt x="1395717" y="2855862"/>
                  </a:lnTo>
                  <a:lnTo>
                    <a:pt x="0" y="2855862"/>
                  </a:lnTo>
                  <a:close/>
                </a:path>
              </a:pathLst>
            </a:custGeom>
            <a:solidFill>
              <a:srgbClr val="EEB3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395717" cy="2893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121807" y="-728226"/>
            <a:ext cx="485931" cy="12307473"/>
            <a:chOff x="0" y="0"/>
            <a:chExt cx="647908" cy="16409964"/>
          </a:xfrm>
        </p:grpSpPr>
        <p:sp>
          <p:nvSpPr>
            <p:cNvPr id="14" name="Freeform 14"/>
            <p:cNvSpPr/>
            <p:nvPr/>
          </p:nvSpPr>
          <p:spPr>
            <a:xfrm>
              <a:off x="0" y="5181214"/>
              <a:ext cx="647908" cy="5164484"/>
            </a:xfrm>
            <a:custGeom>
              <a:avLst/>
              <a:gdLst/>
              <a:ahLst/>
              <a:cxnLst/>
              <a:rect l="l" t="t" r="r" b="b"/>
              <a:pathLst>
                <a:path w="647908" h="5164484">
                  <a:moveTo>
                    <a:pt x="0" y="0"/>
                  </a:moveTo>
                  <a:lnTo>
                    <a:pt x="647908" y="0"/>
                  </a:lnTo>
                  <a:lnTo>
                    <a:pt x="647908" y="5164483"/>
                  </a:lnTo>
                  <a:lnTo>
                    <a:pt x="0" y="5164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0362428"/>
              <a:ext cx="647908" cy="2958926"/>
            </a:xfrm>
            <a:custGeom>
              <a:avLst/>
              <a:gdLst/>
              <a:ahLst/>
              <a:cxnLst/>
              <a:rect l="l" t="t" r="r" b="b"/>
              <a:pathLst>
                <a:path w="647908" h="2958926">
                  <a:moveTo>
                    <a:pt x="0" y="0"/>
                  </a:moveTo>
                  <a:lnTo>
                    <a:pt x="647908" y="0"/>
                  </a:lnTo>
                  <a:lnTo>
                    <a:pt x="647908" y="2958926"/>
                  </a:lnTo>
                  <a:lnTo>
                    <a:pt x="0" y="295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b="-7453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3338085"/>
              <a:ext cx="647908" cy="3071880"/>
            </a:xfrm>
            <a:custGeom>
              <a:avLst/>
              <a:gdLst/>
              <a:ahLst/>
              <a:cxnLst/>
              <a:rect l="l" t="t" r="r" b="b"/>
              <a:pathLst>
                <a:path w="647908" h="3071880">
                  <a:moveTo>
                    <a:pt x="0" y="0"/>
                  </a:moveTo>
                  <a:lnTo>
                    <a:pt x="647908" y="0"/>
                  </a:lnTo>
                  <a:lnTo>
                    <a:pt x="647908" y="3071879"/>
                  </a:lnTo>
                  <a:lnTo>
                    <a:pt x="0" y="3071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b="-6812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647908" cy="5164484"/>
            </a:xfrm>
            <a:custGeom>
              <a:avLst/>
              <a:gdLst/>
              <a:ahLst/>
              <a:cxnLst/>
              <a:rect l="l" t="t" r="r" b="b"/>
              <a:pathLst>
                <a:path w="647908" h="5164484">
                  <a:moveTo>
                    <a:pt x="0" y="0"/>
                  </a:moveTo>
                  <a:lnTo>
                    <a:pt x="647908" y="0"/>
                  </a:lnTo>
                  <a:lnTo>
                    <a:pt x="647908" y="5164484"/>
                  </a:lnTo>
                  <a:lnTo>
                    <a:pt x="0" y="516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20077" y="279953"/>
            <a:ext cx="2502940" cy="725887"/>
            <a:chOff x="0" y="0"/>
            <a:chExt cx="707045" cy="2050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7045" cy="205053"/>
            </a:xfrm>
            <a:custGeom>
              <a:avLst/>
              <a:gdLst/>
              <a:ahLst/>
              <a:cxnLst/>
              <a:rect l="l" t="t" r="r" b="b"/>
              <a:pathLst>
                <a:path w="707045" h="205053">
                  <a:moveTo>
                    <a:pt x="0" y="0"/>
                  </a:moveTo>
                  <a:lnTo>
                    <a:pt x="707045" y="0"/>
                  </a:lnTo>
                  <a:lnTo>
                    <a:pt x="707045" y="205053"/>
                  </a:lnTo>
                  <a:lnTo>
                    <a:pt x="0" y="2050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85725"/>
              <a:ext cx="707045" cy="2907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203">
                  <a:solidFill>
                    <a:srgbClr val="73261A"/>
                  </a:solidFill>
                  <a:latin typeface="JA Jayagiri Sans"/>
                  <a:ea typeface="JA Jayagiri Sans"/>
                  <a:cs typeface="JA Jayagiri Sans"/>
                  <a:sym typeface="JA Jayagiri Sans"/>
                </a:rPr>
                <a:t>OUR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791849" y="1349711"/>
            <a:ext cx="4657330" cy="725887"/>
            <a:chOff x="0" y="0"/>
            <a:chExt cx="1315630" cy="20505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15630" cy="205053"/>
            </a:xfrm>
            <a:custGeom>
              <a:avLst/>
              <a:gdLst/>
              <a:ahLst/>
              <a:cxnLst/>
              <a:rect l="l" t="t" r="r" b="b"/>
              <a:pathLst>
                <a:path w="1315630" h="205053">
                  <a:moveTo>
                    <a:pt x="0" y="0"/>
                  </a:moveTo>
                  <a:lnTo>
                    <a:pt x="1315630" y="0"/>
                  </a:lnTo>
                  <a:lnTo>
                    <a:pt x="1315630" y="205053"/>
                  </a:lnTo>
                  <a:lnTo>
                    <a:pt x="0" y="2050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85725"/>
              <a:ext cx="1315630" cy="2907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203">
                  <a:solidFill>
                    <a:srgbClr val="73261A"/>
                  </a:solidFill>
                  <a:latin typeface="JA Jayagiri Sans"/>
                  <a:ea typeface="JA Jayagiri Sans"/>
                  <a:cs typeface="JA Jayagiri Sans"/>
                  <a:sym typeface="JA Jayagiri Sans"/>
                </a:rPr>
                <a:t>PHOTOGRAPHY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-931719" y="-1052408"/>
            <a:ext cx="2359632" cy="2392529"/>
          </a:xfrm>
          <a:custGeom>
            <a:avLst/>
            <a:gdLst/>
            <a:ahLst/>
            <a:cxnLst/>
            <a:rect l="l" t="t" r="r" b="b"/>
            <a:pathLst>
              <a:path w="2359632" h="2392529">
                <a:moveTo>
                  <a:pt x="0" y="0"/>
                </a:moveTo>
                <a:lnTo>
                  <a:pt x="2359632" y="0"/>
                </a:lnTo>
                <a:lnTo>
                  <a:pt x="2359632" y="2392529"/>
                </a:lnTo>
                <a:lnTo>
                  <a:pt x="0" y="23925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843027" y="2302269"/>
            <a:ext cx="3367354" cy="405238"/>
            <a:chOff x="0" y="0"/>
            <a:chExt cx="839026" cy="10097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39026" cy="100971"/>
            </a:xfrm>
            <a:custGeom>
              <a:avLst/>
              <a:gdLst/>
              <a:ahLst/>
              <a:cxnLst/>
              <a:rect l="l" t="t" r="r" b="b"/>
              <a:pathLst>
                <a:path w="839026" h="100971">
                  <a:moveTo>
                    <a:pt x="0" y="0"/>
                  </a:moveTo>
                  <a:lnTo>
                    <a:pt x="839026" y="0"/>
                  </a:lnTo>
                  <a:lnTo>
                    <a:pt x="839026" y="100971"/>
                  </a:lnTo>
                  <a:lnTo>
                    <a:pt x="0" y="100971"/>
                  </a:lnTo>
                  <a:close/>
                </a:path>
              </a:pathLst>
            </a:custGeom>
            <a:solidFill>
              <a:srgbClr val="78BA4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39026" cy="1295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380"/>
                </a:lnSpc>
              </a:pPr>
              <a:r>
                <a:rPr lang="en-US" sz="1700" b="1" spc="299">
                  <a:solidFill>
                    <a:srgbClr val="73261A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IN FIVE EASY STEPS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45958" y="4767463"/>
            <a:ext cx="4138627" cy="560756"/>
            <a:chOff x="0" y="0"/>
            <a:chExt cx="1090009" cy="14768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90009" cy="147689"/>
            </a:xfrm>
            <a:custGeom>
              <a:avLst/>
              <a:gdLst/>
              <a:ahLst/>
              <a:cxnLst/>
              <a:rect l="l" t="t" r="r" b="b"/>
              <a:pathLst>
                <a:path w="1090009" h="147689">
                  <a:moveTo>
                    <a:pt x="0" y="0"/>
                  </a:moveTo>
                  <a:lnTo>
                    <a:pt x="1090009" y="0"/>
                  </a:lnTo>
                  <a:lnTo>
                    <a:pt x="1090009" y="147689"/>
                  </a:lnTo>
                  <a:lnTo>
                    <a:pt x="0" y="1476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4FFC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090009" cy="1762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 spc="316">
                  <a:solidFill>
                    <a:srgbClr val="73261A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TAKE THE PHOTOS BASED ON THAT TOPIC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45958" y="6169848"/>
            <a:ext cx="4138627" cy="451059"/>
            <a:chOff x="0" y="0"/>
            <a:chExt cx="1090009" cy="11879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90009" cy="118797"/>
            </a:xfrm>
            <a:custGeom>
              <a:avLst/>
              <a:gdLst/>
              <a:ahLst/>
              <a:cxnLst/>
              <a:rect l="l" t="t" r="r" b="b"/>
              <a:pathLst>
                <a:path w="1090009" h="118797">
                  <a:moveTo>
                    <a:pt x="0" y="0"/>
                  </a:moveTo>
                  <a:lnTo>
                    <a:pt x="1090009" y="0"/>
                  </a:lnTo>
                  <a:lnTo>
                    <a:pt x="1090009" y="118797"/>
                  </a:lnTo>
                  <a:lnTo>
                    <a:pt x="0" y="1187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4FFC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090009" cy="1473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 spc="316">
                  <a:solidFill>
                    <a:srgbClr val="73261A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TALK ABOUT THE PHOTOS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45958" y="7572234"/>
            <a:ext cx="4138627" cy="560756"/>
            <a:chOff x="0" y="0"/>
            <a:chExt cx="1090009" cy="14768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90009" cy="147689"/>
            </a:xfrm>
            <a:custGeom>
              <a:avLst/>
              <a:gdLst/>
              <a:ahLst/>
              <a:cxnLst/>
              <a:rect l="l" t="t" r="r" b="b"/>
              <a:pathLst>
                <a:path w="1090009" h="147689">
                  <a:moveTo>
                    <a:pt x="0" y="0"/>
                  </a:moveTo>
                  <a:lnTo>
                    <a:pt x="1090009" y="0"/>
                  </a:lnTo>
                  <a:lnTo>
                    <a:pt x="1090009" y="147689"/>
                  </a:lnTo>
                  <a:lnTo>
                    <a:pt x="0" y="1476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4FFC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1090009" cy="1762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 spc="316">
                  <a:solidFill>
                    <a:srgbClr val="73261A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SHARE THE PHOTOS IN AN EXHIBITION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45958" y="9029467"/>
            <a:ext cx="4345117" cy="560756"/>
            <a:chOff x="0" y="0"/>
            <a:chExt cx="1144393" cy="14768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144393" cy="147689"/>
            </a:xfrm>
            <a:custGeom>
              <a:avLst/>
              <a:gdLst/>
              <a:ahLst/>
              <a:cxnLst/>
              <a:rect l="l" t="t" r="r" b="b"/>
              <a:pathLst>
                <a:path w="1144393" h="147689">
                  <a:moveTo>
                    <a:pt x="0" y="0"/>
                  </a:moveTo>
                  <a:lnTo>
                    <a:pt x="1144393" y="0"/>
                  </a:lnTo>
                  <a:lnTo>
                    <a:pt x="1144393" y="147689"/>
                  </a:lnTo>
                  <a:lnTo>
                    <a:pt x="0" y="1476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4FFC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1144393" cy="1762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 spc="316">
                  <a:solidFill>
                    <a:srgbClr val="73261A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GET FEEDBACK FROM THE GROUP AND THE PUBLIC</a:t>
              </a:r>
            </a:p>
          </p:txBody>
        </p:sp>
      </p:grpSp>
      <p:sp>
        <p:nvSpPr>
          <p:cNvPr id="40" name="Freeform 40"/>
          <p:cNvSpPr/>
          <p:nvPr/>
        </p:nvSpPr>
        <p:spPr>
          <a:xfrm>
            <a:off x="5376248" y="2013103"/>
            <a:ext cx="3297193" cy="4499892"/>
          </a:xfrm>
          <a:custGeom>
            <a:avLst/>
            <a:gdLst/>
            <a:ahLst/>
            <a:cxnLst/>
            <a:rect l="l" t="t" r="r" b="b"/>
            <a:pathLst>
              <a:path w="3297193" h="4499892">
                <a:moveTo>
                  <a:pt x="0" y="0"/>
                </a:moveTo>
                <a:lnTo>
                  <a:pt x="3297193" y="0"/>
                </a:lnTo>
                <a:lnTo>
                  <a:pt x="3297193" y="4499892"/>
                </a:lnTo>
                <a:lnTo>
                  <a:pt x="0" y="4499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5571533" y="2229483"/>
            <a:ext cx="4401734" cy="5587120"/>
            <a:chOff x="0" y="0"/>
            <a:chExt cx="3536950" cy="4489450"/>
          </a:xfrm>
        </p:grpSpPr>
        <p:sp>
          <p:nvSpPr>
            <p:cNvPr id="42" name="Freeform 42"/>
            <p:cNvSpPr/>
            <p:nvPr/>
          </p:nvSpPr>
          <p:spPr>
            <a:xfrm>
              <a:off x="0" y="1898650"/>
              <a:ext cx="3530600" cy="2590800"/>
            </a:xfrm>
            <a:custGeom>
              <a:avLst/>
              <a:gdLst/>
              <a:ahLst/>
              <a:cxnLst/>
              <a:rect l="l" t="t" r="r" b="b"/>
              <a:pathLst>
                <a:path w="3530600" h="2590800">
                  <a:moveTo>
                    <a:pt x="3530600" y="0"/>
                  </a:moveTo>
                  <a:lnTo>
                    <a:pt x="3530600" y="217170"/>
                  </a:lnTo>
                  <a:lnTo>
                    <a:pt x="3530600" y="717550"/>
                  </a:lnTo>
                  <a:lnTo>
                    <a:pt x="3530600" y="2235200"/>
                  </a:lnTo>
                  <a:lnTo>
                    <a:pt x="3530600" y="2546350"/>
                  </a:lnTo>
                  <a:lnTo>
                    <a:pt x="3530600" y="2590800"/>
                  </a:lnTo>
                  <a:lnTo>
                    <a:pt x="0" y="2590800"/>
                  </a:lnTo>
                  <a:lnTo>
                    <a:pt x="0" y="2533650"/>
                  </a:lnTo>
                  <a:lnTo>
                    <a:pt x="0" y="2235200"/>
                  </a:lnTo>
                  <a:lnTo>
                    <a:pt x="0" y="717550"/>
                  </a:lnTo>
                  <a:lnTo>
                    <a:pt x="0" y="217170"/>
                  </a:lnTo>
                  <a:lnTo>
                    <a:pt x="0" y="0"/>
                  </a:lnTo>
                  <a:lnTo>
                    <a:pt x="3530600" y="0"/>
                  </a:lnTo>
                  <a:close/>
                </a:path>
              </a:pathLst>
            </a:custGeom>
            <a:blipFill>
              <a:blip r:embed="rId9"/>
              <a:stretch>
                <a:fillRect l="-5070" r="-507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3536950" cy="2284834"/>
            </a:xfrm>
            <a:custGeom>
              <a:avLst/>
              <a:gdLst/>
              <a:ahLst/>
              <a:cxnLst/>
              <a:rect l="l" t="t" r="r" b="b"/>
              <a:pathLst>
                <a:path w="3536950" h="2284834">
                  <a:moveTo>
                    <a:pt x="3530600" y="2025650"/>
                  </a:moveTo>
                  <a:cubicBezTo>
                    <a:pt x="3530600" y="2025650"/>
                    <a:pt x="3517900" y="2025650"/>
                    <a:pt x="3479800" y="2038350"/>
                  </a:cubicBezTo>
                  <a:cubicBezTo>
                    <a:pt x="3441700" y="2051050"/>
                    <a:pt x="3390900" y="2012950"/>
                    <a:pt x="3340100" y="2000250"/>
                  </a:cubicBezTo>
                  <a:cubicBezTo>
                    <a:pt x="3289300" y="1987550"/>
                    <a:pt x="3149600" y="2012950"/>
                    <a:pt x="3149600" y="2012950"/>
                  </a:cubicBezTo>
                  <a:lnTo>
                    <a:pt x="2908300" y="2038350"/>
                  </a:lnTo>
                  <a:cubicBezTo>
                    <a:pt x="2908300" y="2038350"/>
                    <a:pt x="2578100" y="2152650"/>
                    <a:pt x="2540000" y="2178050"/>
                  </a:cubicBezTo>
                  <a:cubicBezTo>
                    <a:pt x="2501900" y="2203450"/>
                    <a:pt x="2336800" y="2190750"/>
                    <a:pt x="2336800" y="2190750"/>
                  </a:cubicBezTo>
                  <a:lnTo>
                    <a:pt x="2108200" y="2190750"/>
                  </a:lnTo>
                  <a:cubicBezTo>
                    <a:pt x="2108200" y="2190750"/>
                    <a:pt x="1981200" y="2216150"/>
                    <a:pt x="1943100" y="2216150"/>
                  </a:cubicBezTo>
                  <a:cubicBezTo>
                    <a:pt x="1905000" y="2216150"/>
                    <a:pt x="1828800" y="2216150"/>
                    <a:pt x="1828800" y="2216150"/>
                  </a:cubicBezTo>
                  <a:cubicBezTo>
                    <a:pt x="1778000" y="2203450"/>
                    <a:pt x="1600200" y="2279650"/>
                    <a:pt x="1600200" y="2279650"/>
                  </a:cubicBezTo>
                  <a:cubicBezTo>
                    <a:pt x="1536700" y="2305050"/>
                    <a:pt x="1308100" y="2228850"/>
                    <a:pt x="1308100" y="2228850"/>
                  </a:cubicBezTo>
                  <a:cubicBezTo>
                    <a:pt x="1270000" y="2241550"/>
                    <a:pt x="1079500" y="2190750"/>
                    <a:pt x="1079500" y="2190750"/>
                  </a:cubicBezTo>
                  <a:cubicBezTo>
                    <a:pt x="1079500" y="2190750"/>
                    <a:pt x="876300" y="2139950"/>
                    <a:pt x="838200" y="2139950"/>
                  </a:cubicBezTo>
                  <a:cubicBezTo>
                    <a:pt x="800100" y="2139950"/>
                    <a:pt x="723900" y="2089150"/>
                    <a:pt x="723900" y="2089150"/>
                  </a:cubicBezTo>
                  <a:lnTo>
                    <a:pt x="622300" y="2063750"/>
                  </a:lnTo>
                  <a:cubicBezTo>
                    <a:pt x="571500" y="2101850"/>
                    <a:pt x="431800" y="2063750"/>
                    <a:pt x="431800" y="2063750"/>
                  </a:cubicBezTo>
                  <a:cubicBezTo>
                    <a:pt x="342900" y="2101850"/>
                    <a:pt x="355600" y="2076450"/>
                    <a:pt x="355600" y="2076450"/>
                  </a:cubicBezTo>
                  <a:lnTo>
                    <a:pt x="317500" y="2076450"/>
                  </a:lnTo>
                  <a:cubicBezTo>
                    <a:pt x="317500" y="2076450"/>
                    <a:pt x="203200" y="2089150"/>
                    <a:pt x="165100" y="2076450"/>
                  </a:cubicBezTo>
                  <a:cubicBezTo>
                    <a:pt x="127000" y="2063750"/>
                    <a:pt x="12700" y="2063750"/>
                    <a:pt x="12700" y="2063750"/>
                  </a:cubicBezTo>
                  <a:lnTo>
                    <a:pt x="0" y="2038350"/>
                  </a:lnTo>
                  <a:lnTo>
                    <a:pt x="0" y="0"/>
                  </a:lnTo>
                  <a:lnTo>
                    <a:pt x="3536950" y="0"/>
                  </a:lnTo>
                  <a:lnTo>
                    <a:pt x="3530600" y="2025650"/>
                  </a:lnTo>
                  <a:close/>
                </a:path>
              </a:pathLst>
            </a:custGeom>
            <a:blipFill>
              <a:blip r:embed="rId10"/>
              <a:stretch>
                <a:fillRect t="-1568" b="-156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1962150"/>
              <a:ext cx="3530600" cy="368300"/>
            </a:xfrm>
            <a:custGeom>
              <a:avLst/>
              <a:gdLst/>
              <a:ahLst/>
              <a:cxnLst/>
              <a:rect l="l" t="t" r="r" b="b"/>
              <a:pathLst>
                <a:path w="3530600" h="368300">
                  <a:moveTo>
                    <a:pt x="3530600" y="368300"/>
                  </a:moveTo>
                  <a:lnTo>
                    <a:pt x="0" y="368300"/>
                  </a:lnTo>
                  <a:lnTo>
                    <a:pt x="0" y="0"/>
                  </a:lnTo>
                  <a:lnTo>
                    <a:pt x="3530600" y="0"/>
                  </a:lnTo>
                  <a:lnTo>
                    <a:pt x="3530600" y="368300"/>
                  </a:lnTo>
                  <a:close/>
                </a:path>
              </a:pathLst>
            </a:custGeom>
            <a:blipFill>
              <a:blip r:embed="rId11"/>
              <a:stretch>
                <a:fillRect b="-8693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 rot="378548">
            <a:off x="5402984" y="-153374"/>
            <a:ext cx="1854980" cy="1951762"/>
            <a:chOff x="0" y="0"/>
            <a:chExt cx="5842000" cy="6146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12"/>
              <a:stretch>
                <a:fillRect t="-21325" b="-2132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4"/>
              <a:stretch>
                <a:fillRect t="-286" b="-28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>
            <a:grpSpLocks noChangeAspect="1"/>
          </p:cNvGrpSpPr>
          <p:nvPr/>
        </p:nvGrpSpPr>
        <p:grpSpPr>
          <a:xfrm>
            <a:off x="5350201" y="8357769"/>
            <a:ext cx="2718718" cy="2860564"/>
            <a:chOff x="0" y="0"/>
            <a:chExt cx="5842000" cy="6146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13"/>
              <a:stretch>
                <a:fillRect l="-28962" r="-2896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4"/>
              <a:stretch>
                <a:fillRect t="-286" b="-28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248097" y="3516655"/>
            <a:ext cx="4336488" cy="593934"/>
            <a:chOff x="0" y="0"/>
            <a:chExt cx="1142120" cy="15642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142120" cy="156427"/>
            </a:xfrm>
            <a:custGeom>
              <a:avLst/>
              <a:gdLst/>
              <a:ahLst/>
              <a:cxnLst/>
              <a:rect l="l" t="t" r="r" b="b"/>
              <a:pathLst>
                <a:path w="1142120" h="156427">
                  <a:moveTo>
                    <a:pt x="0" y="0"/>
                  </a:moveTo>
                  <a:lnTo>
                    <a:pt x="1142120" y="0"/>
                  </a:lnTo>
                  <a:lnTo>
                    <a:pt x="1142120" y="156427"/>
                  </a:lnTo>
                  <a:lnTo>
                    <a:pt x="0" y="1564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4FFC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1142120" cy="1850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 spc="316">
                  <a:solidFill>
                    <a:srgbClr val="73261A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SELECT A TOPIC TO FOCUS ON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791849" y="2419469"/>
            <a:ext cx="4657330" cy="725887"/>
            <a:chOff x="0" y="0"/>
            <a:chExt cx="1315630" cy="205053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315630" cy="205053"/>
            </a:xfrm>
            <a:custGeom>
              <a:avLst/>
              <a:gdLst/>
              <a:ahLst/>
              <a:cxnLst/>
              <a:rect l="l" t="t" r="r" b="b"/>
              <a:pathLst>
                <a:path w="1315630" h="205053">
                  <a:moveTo>
                    <a:pt x="0" y="0"/>
                  </a:moveTo>
                  <a:lnTo>
                    <a:pt x="1315630" y="0"/>
                  </a:lnTo>
                  <a:lnTo>
                    <a:pt x="1315630" y="205053"/>
                  </a:lnTo>
                  <a:lnTo>
                    <a:pt x="0" y="2050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85725"/>
              <a:ext cx="1315630" cy="2907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203">
                  <a:solidFill>
                    <a:srgbClr val="73261A"/>
                  </a:solidFill>
                  <a:latin typeface="JA Jayagiri Sans"/>
                  <a:ea typeface="JA Jayagiri Sans"/>
                  <a:cs typeface="JA Jayagiri Sans"/>
                  <a:sym typeface="JA Jayagiri Sans"/>
                </a:rPr>
                <a:t>EXHIBITION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8580329" y="8206774"/>
            <a:ext cx="1541479" cy="1851626"/>
          </a:xfrm>
          <a:custGeom>
            <a:avLst/>
            <a:gdLst/>
            <a:ahLst/>
            <a:cxnLst/>
            <a:rect l="l" t="t" r="r" b="b"/>
            <a:pathLst>
              <a:path w="1541479" h="1851626">
                <a:moveTo>
                  <a:pt x="0" y="0"/>
                </a:moveTo>
                <a:lnTo>
                  <a:pt x="1541478" y="0"/>
                </a:lnTo>
                <a:lnTo>
                  <a:pt x="1541478" y="1851626"/>
                </a:lnTo>
                <a:lnTo>
                  <a:pt x="0" y="18516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5350201" y="0"/>
            <a:ext cx="1480943" cy="1836828"/>
          </a:xfrm>
          <a:custGeom>
            <a:avLst/>
            <a:gdLst/>
            <a:ahLst/>
            <a:cxnLst/>
            <a:rect l="l" t="t" r="r" b="b"/>
            <a:pathLst>
              <a:path w="1480943" h="1836828">
                <a:moveTo>
                  <a:pt x="0" y="0"/>
                </a:moveTo>
                <a:lnTo>
                  <a:pt x="1480942" y="0"/>
                </a:lnTo>
                <a:lnTo>
                  <a:pt x="1480942" y="1836828"/>
                </a:lnTo>
                <a:lnTo>
                  <a:pt x="0" y="183682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TextBox 59"/>
          <p:cNvSpPr txBox="1"/>
          <p:nvPr/>
        </p:nvSpPr>
        <p:spPr>
          <a:xfrm>
            <a:off x="10908583" y="5421990"/>
            <a:ext cx="4227993" cy="78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4"/>
              </a:lnSpc>
            </a:pPr>
            <a:r>
              <a:rPr lang="en-US" sz="5326" i="1" spc="261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WHERE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-64728" y="638570"/>
            <a:ext cx="5182864" cy="152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999" b="1" spc="309">
                <a:solidFill>
                  <a:srgbClr val="73261A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THE PROJECT STAGES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48569" y="4129639"/>
            <a:ext cx="4501632" cy="5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3813" i="1" spc="186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PHOTOGRAPHY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41633" y="4129639"/>
            <a:ext cx="408651" cy="5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32"/>
              </a:lnSpc>
            </a:pPr>
            <a:r>
              <a:rPr lang="en-US" sz="3813" i="1" spc="186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2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48569" y="5532024"/>
            <a:ext cx="3942506" cy="5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3813" i="1" spc="186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DISCUSSION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41633" y="5532024"/>
            <a:ext cx="408651" cy="5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32"/>
              </a:lnSpc>
            </a:pPr>
            <a:r>
              <a:rPr lang="en-US" sz="3813" i="1" spc="186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3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48569" y="6934409"/>
            <a:ext cx="3356270" cy="5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3813" i="1" spc="186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SHARE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41633" y="6934409"/>
            <a:ext cx="408651" cy="5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32"/>
              </a:lnSpc>
            </a:pPr>
            <a:r>
              <a:rPr lang="en-US" sz="3813" i="1" spc="186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4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48569" y="8336794"/>
            <a:ext cx="3356270" cy="5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3813" i="1" spc="186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EVALUATE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41633" y="8336794"/>
            <a:ext cx="408651" cy="5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32"/>
              </a:lnSpc>
            </a:pPr>
            <a:r>
              <a:rPr lang="en-US" sz="3813" i="1" spc="186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5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0957550" y="9401074"/>
            <a:ext cx="4227993" cy="28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1710">
                <a:solidFill>
                  <a:srgbClr val="73261A"/>
                </a:solidFill>
                <a:latin typeface="Be Vietnam"/>
                <a:ea typeface="Be Vietnam"/>
                <a:cs typeface="Be Vietnam"/>
                <a:sym typeface="Be Vietnam"/>
              </a:rPr>
              <a:t>WWW.NAMEOFYOURWEBSITE.COM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908583" y="8548163"/>
            <a:ext cx="4325927" cy="630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  <a:spcBef>
                <a:spcPct val="0"/>
              </a:spcBef>
            </a:pPr>
            <a:r>
              <a:rPr lang="en-US" sz="1812" i="1" spc="119">
                <a:solidFill>
                  <a:srgbClr val="73261A"/>
                </a:solidFill>
                <a:latin typeface="JA Jayagiri Sans"/>
                <a:ea typeface="JA Jayagiri Sans"/>
                <a:cs typeface="JA Jayagiri Sans"/>
                <a:sym typeface="JA Jayagiri Sans"/>
              </a:rPr>
              <a:t>COME ALONG AND SEE OUR PROJECT RESULTS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48569" y="2878831"/>
            <a:ext cx="4501632" cy="5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3813" i="1" spc="186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THE TOPIC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41633" y="2878831"/>
            <a:ext cx="408651" cy="5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32"/>
              </a:lnSpc>
            </a:pPr>
            <a:r>
              <a:rPr lang="en-US" sz="3813" i="1" spc="186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1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0957550" y="6936842"/>
            <a:ext cx="4227993" cy="78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4"/>
              </a:lnSpc>
            </a:pPr>
            <a:r>
              <a:rPr lang="en-US" sz="5326" i="1" spc="261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WHEN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0957550" y="3425221"/>
            <a:ext cx="4227993" cy="78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4"/>
              </a:lnSpc>
            </a:pPr>
            <a:r>
              <a:rPr lang="en-US" sz="5326" i="1" spc="261">
                <a:solidFill>
                  <a:srgbClr val="73261A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WHAT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957550" y="4280734"/>
            <a:ext cx="4491628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5"/>
              </a:lnSpc>
            </a:pPr>
            <a:r>
              <a:rPr lang="en-US" sz="1700" spc="98">
                <a:solidFill>
                  <a:srgbClr val="73261A"/>
                </a:solidFill>
                <a:latin typeface="Be Vietnam"/>
                <a:ea typeface="Be Vietnam"/>
                <a:cs typeface="Be Vietnam"/>
                <a:sym typeface="Be Vietnam"/>
              </a:rPr>
              <a:t>We will be showcasing our photos in a photography exhibition so that the general public can see our work.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957550" y="6308458"/>
            <a:ext cx="3197971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DD3E3E"/>
                </a:solidFill>
                <a:latin typeface="Be Vietnam"/>
                <a:ea typeface="Be Vietnam"/>
                <a:cs typeface="Be Vietnam"/>
                <a:sym typeface="Be Vietnam"/>
              </a:rPr>
              <a:t>123 ANYWHERE ST., ANY CITY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0957550" y="7723547"/>
            <a:ext cx="3197971" cy="79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4"/>
              </a:lnSpc>
            </a:pPr>
            <a:r>
              <a:rPr lang="en-US" sz="1510">
                <a:solidFill>
                  <a:srgbClr val="DD3E3E"/>
                </a:solidFill>
                <a:latin typeface="Be Vietnam"/>
                <a:ea typeface="Be Vietnam"/>
                <a:cs typeface="Be Vietnam"/>
                <a:sym typeface="Be Vietnam"/>
              </a:rPr>
              <a:t>DATE, MONTH, YEAR</a:t>
            </a:r>
          </a:p>
          <a:p>
            <a:pPr algn="l">
              <a:lnSpc>
                <a:spcPts val="2114"/>
              </a:lnSpc>
            </a:pPr>
            <a:r>
              <a:rPr lang="en-US" sz="1510">
                <a:solidFill>
                  <a:srgbClr val="DD3E3E"/>
                </a:solidFill>
                <a:latin typeface="Be Vietnam"/>
                <a:ea typeface="Be Vietnam"/>
                <a:cs typeface="Be Vietnam"/>
                <a:sym typeface="Be Vietnam"/>
              </a:rPr>
              <a:t>BETWEEN 2-7PM</a:t>
            </a:r>
          </a:p>
          <a:p>
            <a:pPr algn="l">
              <a:lnSpc>
                <a:spcPts val="2114"/>
              </a:lnSpc>
            </a:pPr>
            <a:endParaRPr lang="en-US" sz="1510">
              <a:solidFill>
                <a:srgbClr val="DD3E3E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Custom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Be Vietnam</vt:lpstr>
      <vt:lpstr>Heading Now 71-78</vt:lpstr>
      <vt:lpstr>JA Jayagiri Sans</vt:lpstr>
      <vt:lpstr>Calibri</vt:lpstr>
      <vt:lpstr>Heading Now 71-78 Bold</vt:lpstr>
      <vt:lpstr>Arial</vt:lpstr>
      <vt:lpstr>Be Vietnam Ultra-Bold</vt:lpstr>
      <vt:lpstr>Heading Now 71-78 Italics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BROCHURE</dc:title>
  <dc:creator>Katy Brickley</dc:creator>
  <cp:lastModifiedBy>Katy Brickley</cp:lastModifiedBy>
  <cp:revision>3</cp:revision>
  <dcterms:created xsi:type="dcterms:W3CDTF">2006-08-16T00:00:00Z</dcterms:created>
  <dcterms:modified xsi:type="dcterms:W3CDTF">2025-11-29T19:36:06Z</dcterms:modified>
  <dc:identifier>DAGQWKuo98k</dc:identifier>
</cp:coreProperties>
</file>